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3578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543800" cy="2593975"/>
          </a:xfrm>
        </p:spPr>
        <p:txBody>
          <a:bodyPr/>
          <a:lstStyle/>
          <a:p>
            <a:r>
              <a:rPr lang="ru-RU" sz="6000" dirty="0" smtClean="0">
                <a:solidFill>
                  <a:schemeClr val="bg1">
                    <a:lumMod val="95000"/>
                  </a:schemeClr>
                </a:solidFill>
              </a:rPr>
              <a:t>Волонтёрская деятельность. Ноябрь-декабрь 2018</a:t>
            </a:r>
            <a:endParaRPr lang="ru-RU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17232"/>
            <a:ext cx="7128792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Волонтёрский отряд «</a:t>
            </a:r>
            <a:r>
              <a:rPr lang="ru-RU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Гринпёс</a:t>
            </a: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» в составе 5 человек : Шишкова Александра, Скородумов Егор, Попов Дмитрий, Лебедев Андрей, Очирова Карина.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20000" cy="1143000"/>
          </a:xfrm>
        </p:spPr>
        <p:txBody>
          <a:bodyPr/>
          <a:lstStyle/>
          <a:p>
            <a:r>
              <a:rPr lang="ru-RU" sz="2800" dirty="0" smtClean="0"/>
              <a:t>В рамках оказания гуманитарной помощи юго-восточным районам Донецкой и Луганской областей Украины , в преддверии Нового года мы собирали шоколадные подарки.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3" y="1965378"/>
            <a:ext cx="2890830" cy="2312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73" y="1989719"/>
            <a:ext cx="1966797" cy="1966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58353"/>
            <a:ext cx="3563888" cy="2437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13777"/>
            <a:ext cx="3696397" cy="49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04" y="3271580"/>
            <a:ext cx="4668011" cy="350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711"/>
            <a:ext cx="7620000" cy="1143000"/>
          </a:xfrm>
        </p:spPr>
        <p:txBody>
          <a:bodyPr/>
          <a:lstStyle/>
          <a:p>
            <a:r>
              <a:rPr lang="ru-RU" sz="2800" dirty="0" smtClean="0"/>
              <a:t>Следующая акция – сбор макулатуры. Наша школа собрала макулатуру и мы сдали её.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5069"/>
            <a:ext cx="5079437" cy="3809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57" y="1072124"/>
            <a:ext cx="3783293" cy="28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675E47"/>
                </a:solidFill>
              </a:rPr>
              <a:t>А </a:t>
            </a:r>
            <a:r>
              <a:rPr lang="ru-RU" sz="2400" dirty="0">
                <a:solidFill>
                  <a:srgbClr val="675E47"/>
                </a:solidFill>
              </a:rPr>
              <a:t>на полученные деньги купили шоколадные подарки для детей из Ярославского детского дома «Чайка», также в этой акции приняли участие и младшие дети нашей школы, которые принесли большое количество подарков.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r="11156"/>
          <a:stretch/>
        </p:blipFill>
        <p:spPr>
          <a:xfrm rot="16200000">
            <a:off x="5637791" y="3480666"/>
            <a:ext cx="2571199" cy="401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39125"/>
            <a:ext cx="3142924" cy="2357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9935"/>
            <a:ext cx="3682677" cy="49102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2578"/>
            <a:ext cx="2232248" cy="29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74" y="0"/>
            <a:ext cx="8372819" cy="1143000"/>
          </a:xfrm>
        </p:spPr>
        <p:txBody>
          <a:bodyPr/>
          <a:lstStyle/>
          <a:p>
            <a:r>
              <a:rPr lang="ru-RU" dirty="0" smtClean="0"/>
              <a:t>Поездка в Детский дом «Чайка»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5"/>
            <a:ext cx="3978653" cy="5309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978653" cy="53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08912" cy="1143000"/>
          </a:xfrm>
        </p:spPr>
        <p:txBody>
          <a:bodyPr/>
          <a:lstStyle/>
          <a:p>
            <a:r>
              <a:rPr lang="ru-RU" sz="3200" dirty="0" smtClean="0"/>
              <a:t>Сейчас мы проводим </a:t>
            </a:r>
            <a:r>
              <a:rPr lang="ru-RU" sz="3200" smtClean="0"/>
              <a:t>акцию </a:t>
            </a:r>
            <a:r>
              <a:rPr lang="ru-RU" sz="3200" smtClean="0"/>
              <a:t>помощи </a:t>
            </a:r>
            <a:r>
              <a:rPr lang="ru-RU" sz="3200" dirty="0" smtClean="0"/>
              <a:t>детям из </a:t>
            </a:r>
            <a:r>
              <a:rPr lang="ru-RU" sz="3200" dirty="0" err="1" smtClean="0"/>
              <a:t>онко</a:t>
            </a:r>
            <a:r>
              <a:rPr lang="ru-RU" sz="3200" dirty="0" smtClean="0"/>
              <a:t>-гематологического отделения. Мы собираем денежные средства для покупки развивающих игр.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184423" cy="3205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81" y="3284984"/>
            <a:ext cx="413044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620000" cy="1143000"/>
          </a:xfrm>
        </p:spPr>
        <p:txBody>
          <a:bodyPr/>
          <a:lstStyle/>
          <a:p>
            <a:r>
              <a:rPr lang="ru-RU" sz="3200" dirty="0">
                <a:latin typeface="-apple-system"/>
              </a:rPr>
              <a:t>Все мы способны сделать одно маленькое доброе дело и согреть кому-то душу... Достаточно просто внимательно смотреть по сторонам и иметь неравнодушное сердце.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01578"/>
            <a:ext cx="5688632" cy="38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</TotalTime>
  <Words>151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Волонтёрская деятельность. Ноябрь-декабрь 2018</vt:lpstr>
      <vt:lpstr>В рамках оказания гуманитарной помощи юго-восточным районам Донецкой и Луганской областей Украины , в преддверии Нового года мы собирали шоколадные подарки.</vt:lpstr>
      <vt:lpstr>Следующая акция – сбор макулатуры. Наша школа собрала макулатуру и мы сдали её.</vt:lpstr>
      <vt:lpstr>А на полученные деньги купили шоколадные подарки для детей из Ярославского детского дома «Чайка», также в этой акции приняли участие и младшие дети нашей школы, которые принесли большое количество подарков.</vt:lpstr>
      <vt:lpstr>Поездка в Детский дом «Чайка»</vt:lpstr>
      <vt:lpstr>Сейчас мы проводим акцию помощи детям из онко-гематологического отделения. Мы собираем денежные средства для покупки развивающих игр.</vt:lpstr>
      <vt:lpstr>Все мы способны сделать одно маленькое доброе дело и согреть кому-то душу... Достаточно просто внимательно смотреть по сторонам и иметь неравнодушное сердце.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Волонтёрская деятельность. Ноябрь-декабрь 2018</dc:title>
  <dc:creator>user</dc:creator>
  <cp:lastModifiedBy>administration</cp:lastModifiedBy>
  <cp:revision>6</cp:revision>
  <dcterms:created xsi:type="dcterms:W3CDTF">2019-01-11T14:21:34Z</dcterms:created>
  <dcterms:modified xsi:type="dcterms:W3CDTF">2019-01-14T08:39:29Z</dcterms:modified>
</cp:coreProperties>
</file>