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7" r:id="rId4"/>
    <p:sldId id="278" r:id="rId5"/>
    <p:sldId id="260" r:id="rId6"/>
    <p:sldId id="261" r:id="rId7"/>
    <p:sldId id="279" r:id="rId8"/>
    <p:sldId id="294" r:id="rId9"/>
    <p:sldId id="259" r:id="rId10"/>
    <p:sldId id="262" r:id="rId11"/>
    <p:sldId id="263" r:id="rId12"/>
    <p:sldId id="264" r:id="rId13"/>
    <p:sldId id="273" r:id="rId14"/>
    <p:sldId id="280" r:id="rId15"/>
    <p:sldId id="265" r:id="rId16"/>
    <p:sldId id="285" r:id="rId17"/>
    <p:sldId id="267" r:id="rId18"/>
    <p:sldId id="286" r:id="rId19"/>
    <p:sldId id="268" r:id="rId20"/>
    <p:sldId id="270" r:id="rId21"/>
    <p:sldId id="281" r:id="rId22"/>
    <p:sldId id="269" r:id="rId23"/>
    <p:sldId id="282" r:id="rId24"/>
    <p:sldId id="289" r:id="rId25"/>
    <p:sldId id="272" r:id="rId26"/>
    <p:sldId id="292" r:id="rId27"/>
    <p:sldId id="290" r:id="rId28"/>
    <p:sldId id="288" r:id="rId29"/>
    <p:sldId id="283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AA89-E1FB-43BF-98CE-B86FDCF43CFA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AE62-514C-4432-BAA8-FDEFF558D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789040"/>
            <a:ext cx="608072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Лихачев И.А. педагог-психолог, к.соц.н.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Жданова Е.Н., учитель русского языка и литературы</a:t>
            </a:r>
            <a:endParaRPr lang="ru-RU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 проектов 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работе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260648"/>
            <a:ext cx="669228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Средняя школа №76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Мини-лекция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Ребята узнали о том, из каких этапов состоит работа над видеофильмом, какие профессии задействованы на каждом этапе. В ходе мини-лекции были выделены четыре группы профессий, которые необходимы для создания видеофильма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Группы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Первая группа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это профессии, связанные с поиском исторических сведений, подготовкой текстового сообщения для ведущих, разработкой сценария фильма. Это такие профессии, как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историк, филолог, сценарист.</a:t>
            </a:r>
          </a:p>
          <a:p>
            <a:pPr>
              <a:spcAft>
                <a:spcPts val="600"/>
              </a:spcAft>
            </a:pPr>
            <a:r>
              <a:rPr lang="ru-RU" sz="2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Вторая группа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это профессии, которые непосредственно связаны со съемкой - это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оператор, фотограф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Третья группа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это профессии появляющихся в кадре людей  -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ведущий, журналист.</a:t>
            </a:r>
          </a:p>
          <a:p>
            <a:r>
              <a:rPr lang="ru-RU" sz="2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Четвертая группа </a:t>
            </a: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это профессии, которые задействованы на этапе постобработки отснятого видеоматериала. Это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монтажер, компьютерный дизайнер, художник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Диагностическая часть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Была составлена анкета для оценки собственных способностей к той или иной профессии и интереса к профессии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555996"/>
          <a:ext cx="6096000" cy="2560320"/>
        </p:xfrm>
        <a:graphic>
          <a:graphicData uri="http://schemas.openxmlformats.org/drawingml/2006/table">
            <a:tbl>
              <a:tblPr/>
              <a:tblGrid>
                <a:gridCol w="1513929"/>
                <a:gridCol w="2216181"/>
                <a:gridCol w="2365890"/>
              </a:tblGrid>
              <a:tr h="317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Профессии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Насколько тебе интересна данная профессия?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Насколько у тебя есть способности к этой профессии?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Историк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Филолог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Сценарист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Оператор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Фотограф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Ведущий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Журналист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Монтажер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Художник</a:t>
                      </a: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4934" marR="64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6706" y="980728"/>
            <a:ext cx="824456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Оцени от 0 до 10 баллов, насколько тебе интересны эти профессии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насколько у тебя есть способности к этим профессиям?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Используй шкалу ответов, где 0 баллов – это минимальная выраженность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интереса и способностей, а 10 баллов – максимальная.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Можно ставить любые баллы в промежутке от 0 до 10 баллов.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74801" y="5334744"/>
            <a:ext cx="9140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какой профессии ты бы хотел(а) работать над фильмом? _________________________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Анкета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175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54703" cy="64713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Второй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литературно-краеведческого видеофильма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из первой группы профессий подготовили материал по историческому событию, скомпоновали текст для ведущих, составили словарик старых слов, подготовили  презентацию.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из второй и третьей группы профессий приняли непосредственное участие в съемках фильма – выезжали в исторические места города Ярославля, рассказывали в кадре о событиях, связанных с этими местами в период Отечественной войны 1812 года, производили съемку. 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из четвертой группы профессий монтировали отснятый материал, накладывали музыкальное оформление, делали титры.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16-03-2022 055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67984">
            <a:off x="232476" y="685747"/>
            <a:ext cx="4450021" cy="2481139"/>
          </a:xfrm>
        </p:spPr>
      </p:pic>
      <p:pic>
        <p:nvPicPr>
          <p:cNvPr id="6" name="Содержимое 5" descr="Скриншот 16-03-2022 05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3296">
            <a:off x="148491" y="3429964"/>
            <a:ext cx="4663295" cy="2610570"/>
          </a:xfrm>
          <a:prstGeom prst="rect">
            <a:avLst/>
          </a:prstGeom>
        </p:spPr>
      </p:pic>
      <p:pic>
        <p:nvPicPr>
          <p:cNvPr id="7" name="Содержимое 7" descr="Скриншот 16-03-2022 055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24675">
            <a:off x="4203301" y="690558"/>
            <a:ext cx="4675260" cy="2630291"/>
          </a:xfrm>
          <a:prstGeom prst="rect">
            <a:avLst/>
          </a:prstGeom>
        </p:spPr>
      </p:pic>
      <p:pic>
        <p:nvPicPr>
          <p:cNvPr id="8" name="Содержимое 9" descr="Скриншот 16-03-2022 055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9967">
            <a:off x="4798747" y="3496848"/>
            <a:ext cx="4177725" cy="31292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Третий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Этап создания фильма о профессиях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задействованных в процессе создания литературно-краеведческого фильма.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 этом фильме ребята рассказали, как они делали фильм, и какие профессии необходимы для создания фильма. В форме интервью, участники фильма рассказали, какую работу они провели при подготовке фильма, какие профессии они представляли. 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16-03-2022 060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62289">
            <a:off x="4407563" y="410425"/>
            <a:ext cx="4533960" cy="2553147"/>
          </a:xfrm>
        </p:spPr>
      </p:pic>
      <p:pic>
        <p:nvPicPr>
          <p:cNvPr id="5" name="Содержимое 3" descr="Скриншот 16-03-2022 061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8925">
            <a:off x="232520" y="602475"/>
            <a:ext cx="4834466" cy="2697163"/>
          </a:xfrm>
          <a:prstGeom prst="rect">
            <a:avLst/>
          </a:prstGeom>
        </p:spPr>
      </p:pic>
      <p:pic>
        <p:nvPicPr>
          <p:cNvPr id="6" name="Содержимое 5" descr="Скриншот 16-03-2022 060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9510">
            <a:off x="197441" y="3755632"/>
            <a:ext cx="4244260" cy="2409131"/>
          </a:xfrm>
          <a:prstGeom prst="rect">
            <a:avLst/>
          </a:prstGeom>
        </p:spPr>
      </p:pic>
      <p:pic>
        <p:nvPicPr>
          <p:cNvPr id="7" name="Содержимое 7" descr="Скриншот 16-03-2022 0609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1107" y="3501008"/>
            <a:ext cx="5047051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Четвертый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Этап рефлексии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Была составлена анкета, вопросы которой должны были побудить ребят осмыслить свой опыт профессиональной пробы в процессе работы над фильмом и оценить, что у них получилось, а что пока не очень.  На вопросы этой анкеты ребята должны были ответить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дома в форме небольшого сочинения.</a:t>
            </a: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технология, ориентированная не на запоминание фактических знаний, а на их применение, приобретение новых, выработку компетенций, УУД.</a:t>
            </a:r>
          </a:p>
        </p:txBody>
      </p:sp>
    </p:spTree>
    <p:extLst>
      <p:ext uri="{BB962C8B-B14F-4D97-AF65-F5344CB8AC3E}">
        <p14:creationId xmlns:p14="http://schemas.microsoft.com/office/powerpoint/2010/main" val="240503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Анкета рефлексии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какой профессии ты работал(а) над видеофильмом?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конкретно ты делал(а)?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Какие знания, умения и способности тебе были необходимы?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у тебя получилось, а что не очень?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Оцени от 0 до 10 баллов то, насколько хорошо у тебя получилось.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Хотел(а) бы ты в будущем работать по этой профессии?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178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483" y="116632"/>
            <a:ext cx="8769834" cy="657006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 рефлексии.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 классный час, на котором было организовано групповое обсуждение ответов на анкету. Ребята в каждой профессиональной группе должны были составить общие ответы на вопросы анкеты. В итоге каждая группа выступила со своими совместно составленными ответами.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9998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90775">
            <a:off x="301205" y="505672"/>
            <a:ext cx="4707560" cy="3139580"/>
          </a:xfrm>
        </p:spPr>
      </p:pic>
      <p:pic>
        <p:nvPicPr>
          <p:cNvPr id="3" name="Содержимое 3" descr="DSC09983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0896">
            <a:off x="3955064" y="2851558"/>
            <a:ext cx="5007758" cy="33385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 16-03-2022 062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50609">
            <a:off x="3738167" y="515264"/>
            <a:ext cx="5067593" cy="2829439"/>
          </a:xfrm>
        </p:spPr>
      </p:pic>
      <p:pic>
        <p:nvPicPr>
          <p:cNvPr id="5" name="Содержимое 3" descr="Скриншот 16-03-2022 062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2398">
            <a:off x="222272" y="463458"/>
            <a:ext cx="4874392" cy="2702067"/>
          </a:xfrm>
          <a:prstGeom prst="rect">
            <a:avLst/>
          </a:prstGeom>
        </p:spPr>
      </p:pic>
      <p:pic>
        <p:nvPicPr>
          <p:cNvPr id="6" name="Содержимое 5" descr="Скриншот 16-03-2022 062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645024"/>
            <a:ext cx="4967419" cy="2769171"/>
          </a:xfrm>
          <a:prstGeom prst="rect">
            <a:avLst/>
          </a:prstGeom>
        </p:spPr>
      </p:pic>
      <p:pic>
        <p:nvPicPr>
          <p:cNvPr id="7" name="Содержимое 7" descr="Скриншот 16-03-2022 0626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8854">
            <a:off x="153953" y="3656425"/>
            <a:ext cx="4807996" cy="26765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Пятый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 презентации продуктов и обратной связи </a:t>
            </a:r>
          </a:p>
          <a:p>
            <a:r>
              <a:rPr lang="ru-RU" sz="2000" dirty="0" smtClean="0"/>
              <a:t>С докладом о проекте выступила классный руководитель Е.Н. Жданова  на городском мероприятии «Панорама педагогического опыта»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56892"/>
            <a:ext cx="5616624" cy="42124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Пятый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 презентации продуктов и обратной связи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Родители заполнили анкету в которой поделились своими впечатлениями о проекте и выразили пожелания о том, в какой профессиональной роли они хотели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бы видеть своего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ребенка в 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будущих проектах.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96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риншот 16-03-2022 064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88640"/>
            <a:ext cx="7186403" cy="62985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риншот 16-03-2022 064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447928" cy="631897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проекта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Творческие продукты</a:t>
            </a:r>
          </a:p>
          <a:p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Методические продукты</a:t>
            </a:r>
          </a:p>
          <a:p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личностных качеств учащихся:</a:t>
            </a:r>
          </a:p>
          <a:p>
            <a:pPr>
              <a:buFont typeface="Calibri" pitchFamily="34" charset="0"/>
              <a:buChar char="–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эмоциональная вовлеченность в историю родного края, уважение и любовь к своей малой Родине;</a:t>
            </a:r>
          </a:p>
          <a:p>
            <a:pPr>
              <a:buFont typeface="Calibri" pitchFamily="34" charset="0"/>
              <a:buChar char="–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гибкие навыки (умение общаться, работать в команде, творчески мыслить, решать комплексные задачи, принимать решения и брать на себя ответственность, адекватно оценивать себя);</a:t>
            </a:r>
          </a:p>
          <a:p>
            <a:pPr>
              <a:buFont typeface="Calibri" pitchFamily="34" charset="0"/>
              <a:buChar char="–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жесткие навыки (умение работать в </a:t>
            </a:r>
            <a:r>
              <a:rPr lang="ru-RU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компьютерн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программах, работать на камеру);</a:t>
            </a:r>
          </a:p>
          <a:p>
            <a:pPr>
              <a:buFont typeface="Calibri" pitchFamily="34" charset="0"/>
              <a:buChar char="–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знания о профессиях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 проектов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 проектов позволяет - формировать определенные личностные качества, которые развиваются лишь в деятельности и не могут быть усвоены вербально. 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/>
              <a:t>1) Умение работать в </a:t>
            </a:r>
            <a:r>
              <a:rPr lang="ru-RU" sz="2400" dirty="0" smtClean="0"/>
              <a:t>коллективе, общаться, договариваться, взаимодействовать со взрослыми.</a:t>
            </a:r>
          </a:p>
          <a:p>
            <a:r>
              <a:rPr lang="ru-RU" sz="2400" dirty="0"/>
              <a:t>2) Формирование активной позиции субъекта действий. </a:t>
            </a:r>
            <a:r>
              <a:rPr lang="ru-RU" sz="2400" dirty="0" smtClean="0"/>
              <a:t>Умение брать ответственность за выбор, </a:t>
            </a:r>
            <a:r>
              <a:rPr lang="ru-RU" sz="2400" dirty="0"/>
              <a:t>определять для себя адекватную позицию в системе социальных </a:t>
            </a:r>
            <a:r>
              <a:rPr lang="ru-RU" sz="2400" dirty="0" smtClean="0"/>
              <a:t>отношений (самоопределение)</a:t>
            </a:r>
          </a:p>
          <a:p>
            <a:r>
              <a:rPr lang="ru-RU" sz="2400" dirty="0" smtClean="0"/>
              <a:t>3) Формирование умения </a:t>
            </a:r>
            <a:r>
              <a:rPr lang="ru-RU" sz="2400" dirty="0"/>
              <a:t>адекватно оценивать свои способности и в</a:t>
            </a:r>
            <a:r>
              <a:rPr lang="ru-RU" sz="2400" dirty="0" smtClean="0"/>
              <a:t>озможности, рефлексивная самооценка.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12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  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1931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 «Вклад малой родины в историю большой страны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Выполнили ученики 5В класса средней школы №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76</a:t>
            </a:r>
          </a:p>
          <a:p>
            <a:pPr marL="0" indent="0">
              <a:buNone/>
            </a:pP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 литературно-краеведческую направленность (поэма М.Ю. Лермонтова «Бородино», события и места в Ярославле, связанные с Отечественной войной 1812 г.)</a:t>
            </a:r>
          </a:p>
        </p:txBody>
      </p:sp>
    </p:spTree>
    <p:extLst>
      <p:ext uri="{BB962C8B-B14F-4D97-AF65-F5344CB8AC3E}">
        <p14:creationId xmlns:p14="http://schemas.microsoft.com/office/powerpoint/2010/main" val="33149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и задачи проекта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проекта: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создать видеофильм литературно-краеведческой направленности (творческий продукт);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активизировать у школьников формирование гражданской идентичности, эмоциональной вовлеченности в историю родного края, уважения и любви к своей малой Родине, а также процессы личностного и профессионального самоопределения.</a:t>
            </a:r>
          </a:p>
          <a:p>
            <a:pPr>
              <a:buNone/>
            </a:pPr>
            <a:r>
              <a:rPr lang="ru-RU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 проекта: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изучить педагогическую литературу по педагогическим проектам и профориентации школьников;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разработать структуру и содержание классных часов и мероприятий по реализации проекта;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составить анкету для организации этапа рефлексии и получения обратной связи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работу команд учащихся профессиональной направленности для реализации проекта (профессиональные пробы);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rmAutofit/>
          </a:bodyPr>
          <a:lstStyle/>
          <a:p>
            <a:r>
              <a:rPr lang="ru-RU" sz="3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Литературно-краеведческое направление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Предполагало сбор и презентацию исторической информации, связанной с родным городом и литературным произведением, которое учащиеся изучают на уроки литературы.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</a:t>
            </a:r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Профориентационное</a:t>
            </a:r>
            <a:r>
              <a:rPr lang="ru-RU" sz="3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направление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Организация профессиональных проб в рамках создания видеофильма. </a:t>
            </a:r>
          </a:p>
          <a:p>
            <a:pPr marL="0" indent="0">
              <a:buNone/>
            </a:pP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Выполняло </a:t>
            </a:r>
            <a:r>
              <a:rPr lang="ru-RU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мотивирующую и </a:t>
            </a:r>
            <a:r>
              <a:rPr lang="ru-RU" sz="3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смыслообразующую</a:t>
            </a:r>
            <a:r>
              <a:rPr lang="ru-RU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функцию, поскольку через выбор учащимися профессиональной роли происходило их личностное самоопределение, учащиеся смогли получить опыт реализации себя в определенной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260789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16" y="29154"/>
            <a:ext cx="8229600" cy="778098"/>
          </a:xfrm>
        </p:spPr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Первый этап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Установочный классный час, на котором обсуждались профессии, связанные с подготовкой и созданием видеофильма. </a:t>
            </a:r>
            <a:endParaRPr lang="ru-RU" sz="2000" dirty="0" smtClean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7" y="2230184"/>
            <a:ext cx="6439519" cy="42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7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</a:t>
            </a:r>
            <a:r>
              <a:rPr lang="ru-RU" dirty="0" smtClean="0"/>
              <a:t> 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проекта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Первый этап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Классный час включал в себя:</a:t>
            </a:r>
          </a:p>
          <a:p>
            <a:pPr>
              <a:lnSpc>
                <a:spcPct val="120000"/>
              </a:lnSpc>
              <a:buFont typeface="Courier New" pitchFamily="49" charset="0"/>
              <a:buChar char="­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мини-лекцию о профессиях, связанных с создания видеофильма.</a:t>
            </a:r>
          </a:p>
          <a:p>
            <a:pPr>
              <a:lnSpc>
                <a:spcPct val="120000"/>
              </a:lnSpc>
              <a:buFont typeface="Courier New" pitchFamily="49" charset="0"/>
              <a:buChar char="­"/>
            </a:pP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диагностическую часть – самооценку уровня интереса и способностей к той или иной профессии</a:t>
            </a:r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1045</Words>
  <Application>Microsoft Office PowerPoint</Application>
  <PresentationFormat>Экран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 проектов в профориентационной работе</vt:lpstr>
      <vt:lpstr>Метод проектов</vt:lpstr>
      <vt:lpstr>Метод проектов</vt:lpstr>
      <vt:lpstr>Проект «Вклад малой родины в историю большой страны»</vt:lpstr>
      <vt:lpstr>Цели и задачи проекта</vt:lpstr>
      <vt:lpstr>Направления работы</vt:lpstr>
      <vt:lpstr>Направления работы</vt:lpstr>
      <vt:lpstr>Этапы реализации проекта</vt:lpstr>
      <vt:lpstr>Этапы реализации проекта</vt:lpstr>
      <vt:lpstr>Мини-лекция</vt:lpstr>
      <vt:lpstr>Группы профессий</vt:lpstr>
      <vt:lpstr>Диагностическая часть</vt:lpstr>
      <vt:lpstr>Анкета</vt:lpstr>
      <vt:lpstr>Презентация PowerPoint</vt:lpstr>
      <vt:lpstr>Этапы реализации проекта</vt:lpstr>
      <vt:lpstr>Презентация PowerPoint</vt:lpstr>
      <vt:lpstr>Этапы реализации проекта</vt:lpstr>
      <vt:lpstr>Презентация PowerPoint</vt:lpstr>
      <vt:lpstr>Этапы реализации проекта</vt:lpstr>
      <vt:lpstr>Анкета рефлексии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Этапы реализации проекта</vt:lpstr>
      <vt:lpstr>Этапы реализации проекта</vt:lpstr>
      <vt:lpstr>Презентация PowerPoint</vt:lpstr>
      <vt:lpstr>Презентация PowerPoint</vt:lpstr>
      <vt:lpstr>Результаты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335</cp:revision>
  <dcterms:created xsi:type="dcterms:W3CDTF">2014-11-24T05:07:23Z</dcterms:created>
  <dcterms:modified xsi:type="dcterms:W3CDTF">2022-11-28T12:14:37Z</dcterms:modified>
</cp:coreProperties>
</file>