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40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9AA89-E1FB-43BF-98CE-B86FDCF43CFA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2AE62-514C-4432-BAA8-FDEFF558D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pPr eaLnBrk="1" hangingPunct="1"/>
            <a:r>
              <a:rPr lang="ru-RU" b="1" dirty="0" smtClean="0"/>
              <a:t>Что такое </a:t>
            </a:r>
            <a:r>
              <a:rPr lang="ru-RU" b="1" dirty="0" err="1" smtClean="0"/>
              <a:t>скулшутинг</a:t>
            </a:r>
            <a:r>
              <a:rPr lang="ru-RU" b="1" dirty="0" smtClean="0"/>
              <a:t>?</a:t>
            </a:r>
            <a:endParaRPr lang="ru-RU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ru-RU" dirty="0" smtClean="0"/>
              <a:t>Алгоритм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Оценить степень риска выраженности угроз:</a:t>
            </a:r>
          </a:p>
          <a:p>
            <a:pPr marL="539750" indent="-182563"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1) интерес к теме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скулшутинга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539750" indent="-182563"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2) солидаризация с идеями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скулштутинга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539750" indent="-182563"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3) подготовка к совершению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скулшутинга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Поставить в известность администрацию учебного заведения, а также школьного психолога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Решение проблемы коммуникаций в школе (социально-психологический климат, дружба и т.д.)</a:t>
            </a:r>
          </a:p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Обучение в школе социальным навыкам (например, сопереживание, толерантность, способность к мирному разрешению конфликтов).</a:t>
            </a:r>
          </a:p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Обучение критическому оцениванию СМИ, которые демонстрируют насилие.</a:t>
            </a:r>
          </a:p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Обучение правилам поведения в кризисной ситуации.</a:t>
            </a:r>
          </a:p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Занятость и помощь в поиске места в жизни, развитии способностей.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Скулшутинг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Скулшутин</a:t>
            </a:r>
            <a:r>
              <a:rPr lang="ru-RU" dirty="0" err="1" smtClean="0"/>
              <a:t>г</a:t>
            </a:r>
            <a:r>
              <a:rPr lang="ru-RU" dirty="0" smtClean="0"/>
              <a:t>(англ. </a:t>
            </a:r>
            <a:r>
              <a:rPr lang="ru-RU" dirty="0" err="1" smtClean="0"/>
              <a:t>school</a:t>
            </a:r>
            <a:r>
              <a:rPr lang="ru-RU" dirty="0" smtClean="0"/>
              <a:t> </a:t>
            </a:r>
            <a:r>
              <a:rPr lang="ru-RU" dirty="0" err="1" smtClean="0"/>
              <a:t>shooting</a:t>
            </a:r>
            <a:r>
              <a:rPr lang="ru-RU" dirty="0" smtClean="0"/>
              <a:t> —стрельба в школе)–это вооруженное нападение учащегося или стороннего человека на школьников внутри учебного заведения.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</a:t>
            </a:r>
            <a:r>
              <a:rPr lang="ru-RU" dirty="0" err="1" smtClean="0"/>
              <a:t>скулшутинга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ru-RU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Буллинг</a:t>
            </a:r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(травля);</a:t>
            </a:r>
          </a:p>
          <a:p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трудности ребенка в общении со сверстниками, конфликты с ними и педагогами; </a:t>
            </a:r>
          </a:p>
          <a:p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отсутствие внимания родителей к ребенку;</a:t>
            </a:r>
          </a:p>
          <a:p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ссоры с членами семьи; </a:t>
            </a:r>
          </a:p>
          <a:p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дети, которые воспитываются в семьях, где царит насилие и жестокость, несут подобную схему общения в общество;</a:t>
            </a:r>
          </a:p>
          <a:p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смерть родственников и друзей; </a:t>
            </a:r>
          </a:p>
          <a:p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доступ ребенка к огнестрельному и холодному оружию в доме; </a:t>
            </a:r>
          </a:p>
          <a:p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интерес ребенка к компьютерным играм, в которых присутствуют сцены насилия, а также его доступ к сайтам и группам в сети Интернет, пропагандирующим идеологию «</a:t>
            </a:r>
            <a:r>
              <a:rPr lang="ru-RU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скулшутинга</a:t>
            </a:r>
            <a:r>
              <a:rPr lang="ru-RU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ru-RU" dirty="0" smtClean="0"/>
              <a:t>Маркеры </a:t>
            </a:r>
            <a:r>
              <a:rPr lang="ru-RU" dirty="0" err="1" smtClean="0"/>
              <a:t>скулшутинга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Незаметность ученика (я ничего про него не знаю)</a:t>
            </a:r>
          </a:p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изменение поведения подростка – замкнутость, вспышки агрессии, ярости</a:t>
            </a:r>
          </a:p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открытые угрозы совершения убийства или самоубийства</a:t>
            </a:r>
          </a:p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склонность к насилию (к людям и животным)</a:t>
            </a:r>
          </a:p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изменение социальных связей</a:t>
            </a:r>
          </a:p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наличие триггера (обида, стресс)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Внешний вид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изменение стиля одежды – широкие штаны с</a:t>
            </a:r>
          </a:p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карманами, белая футболка (с характерными надписями: «Естественный отбор», «Ненависть», «Гнев» и др.),</a:t>
            </a:r>
          </a:p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длинный черный плащ, высокие ботинки.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05064"/>
            <a:ext cx="202882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005064"/>
            <a:ext cx="20783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3933056"/>
            <a:ext cx="17335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Увлечения: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появление новых увлечений – оружие, стрельба, изготовление взрывчатых веществ,</a:t>
            </a:r>
          </a:p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неонацистская идеология (солидаризация с идеями А. Гитлера, А.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Брейвика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Б.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Таррента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и др..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Вербальные маркеры: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Упоминание в речи подростка следующих слов –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колумбайнер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колумбайн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скулшутинг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скулшутер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«апрельские мальчики»,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колумбина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а также упоминание имен ключевых фигур, совершивших акции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скулшутинга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Эрик Харрис,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Дилан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Клиболд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Дилан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Руф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Владислав Росляков, Митчелл Джонс, Эндрю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Голден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Джефри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Уиз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Сын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Чи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Хо и др. </a:t>
            </a:r>
          </a:p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Оправдание убийц, серийных маньяков, преступников.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5793507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Мода на оружие 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сообщества, пропагандирующие любовь к оружию (зачастую оружию с помощью которого были совершены акции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скулшутинга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r>
              <a:rPr lang="ru-RU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Пропаганда насилия 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над учителями, и учащимися –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демотиваторы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с высмеиванием учителей,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челленджи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направленные на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депозитивацию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образа «учителя» и др.</a:t>
            </a:r>
          </a:p>
          <a:p>
            <a:r>
              <a:rPr lang="ru-RU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Видеоконтент</a:t>
            </a:r>
            <a:r>
              <a:rPr lang="ru-RU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«Слон», «Класс», «Боулинг для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Колумбины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», «Апрельские дожди», а также записи реальных акций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скулшутеров</a:t>
            </a:r>
            <a:endParaRPr lang="ru-RU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pPr>
              <a:lnSpc>
                <a:spcPts val="3900"/>
              </a:lnSpc>
            </a:pPr>
            <a:r>
              <a:rPr lang="ru-RU" dirty="0" smtClean="0"/>
              <a:t>Виртуальная жизнь</a:t>
            </a:r>
            <a:br>
              <a:rPr lang="ru-RU" dirty="0" smtClean="0"/>
            </a:br>
            <a:r>
              <a:rPr lang="ru-RU" dirty="0" smtClean="0"/>
              <a:t>подростка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54461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Название </a:t>
            </a:r>
            <a:r>
              <a:rPr lang="ru-RU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аккаунта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использование имен организаторов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скулшутинга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ru-RU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Аватарка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как элемент солидаризации – изображение фотографий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скулшутеров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(как реальных, так и в формате комиксов).</a:t>
            </a:r>
          </a:p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Сообщества: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популяризирующие огнестрельное оружие и рецепты взрывчатых веществ, солидаризирующиеся с идеологией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неонационализма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расизма.</a:t>
            </a:r>
          </a:p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Статусы: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цитаты А. Гитлера, А.,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Брейвика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Б.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Таррента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Э., Харриса, Д.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Клиболда</a:t>
            </a:r>
            <a:endParaRPr lang="ru-RU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Видеоматериалы: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видеосюжеты реальных сцен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скулшутинга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483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Что такое скулшутинг?</vt:lpstr>
      <vt:lpstr>Скулшутинг</vt:lpstr>
      <vt:lpstr>Причины скулшутинга</vt:lpstr>
      <vt:lpstr>Маркеры скулшутинга</vt:lpstr>
      <vt:lpstr>Внешний вид</vt:lpstr>
      <vt:lpstr>Увлечения:</vt:lpstr>
      <vt:lpstr>Вербальные маркеры:</vt:lpstr>
      <vt:lpstr>Слайд 8</vt:lpstr>
      <vt:lpstr>Виртуальная жизнь подростка</vt:lpstr>
      <vt:lpstr>Алгоритм действий</vt:lpstr>
      <vt:lpstr>Профилактика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252</cp:revision>
  <dcterms:created xsi:type="dcterms:W3CDTF">2014-11-24T05:07:23Z</dcterms:created>
  <dcterms:modified xsi:type="dcterms:W3CDTF">2022-11-28T20:23:29Z</dcterms:modified>
</cp:coreProperties>
</file>