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651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9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6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9183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9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0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1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0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AC064-99A1-4264-B90B-B53F1BBC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042E9-7CDB-43C9-947D-05403340E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94FDD-9075-4674-8FC0-BD6B42E8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1B6F3-931B-48C4-BF1B-339FAF5D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76443-7D92-45BD-A1DF-36F063F10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6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1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05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92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1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43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27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3FC60F-705E-43FC-BE0D-FA0EA14B9F4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80C234C-AA1D-41ED-94B7-46E7AE01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7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C3C6D-3B84-45BF-8617-DAC441918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railway children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2BEAC8-1984-4ADA-BB89-6A1C49830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Spotlight 10 </a:t>
            </a:r>
            <a:r>
              <a:rPr lang="en-US" dirty="0" err="1"/>
              <a:t>afanasieva</a:t>
            </a:r>
            <a:r>
              <a:rPr lang="en-US" dirty="0"/>
              <a:t> O., J. Dooley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79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824E91-09B7-443D-BAAE-F7BC208C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4-20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264370-279B-4900-B6DD-0222755453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Quiet, fair, creative, patient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F6B72A-E783-452B-86CB-464899247847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14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A12B1-4D50-41E7-81E1-1E1FB6B5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B13B3-0038-467C-8635-AE2B23FBCF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did the mother make up?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8734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62F03-B032-469D-BC58-94B07145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5- 5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98406A-1CEF-4522-863A-F437FBF216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76407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mother made up funny pieces of poetry.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9298711-D540-4F90-8AC8-506AAE644827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99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81117-3EA8-41F7-995B-AE13291A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DE6D7D-76CD-4A6E-98C0-DA0DED85F7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does estate agent do?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1462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E4C4D-E61C-4A0C-BDB6-7FB83FD3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6-20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0B0C0-7FB2-4531-B4A8-C78B82CA4F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Estate agents help to sell and buy houses and flats.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4636573-FF0E-4D5A-95CE-1CF5054C5528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9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A32F0-2ED0-49A8-81BB-E1ED1F62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11D2D-6E37-4490-AD0A-373D8BBCA9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Электрический звонок</a:t>
            </a:r>
          </a:p>
        </p:txBody>
      </p:sp>
    </p:spTree>
    <p:extLst>
      <p:ext uri="{BB962C8B-B14F-4D97-AF65-F5344CB8AC3E}">
        <p14:creationId xmlns:p14="http://schemas.microsoft.com/office/powerpoint/2010/main" val="337720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9B317-CBAB-4D1F-AF4F-0AC0567A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7- </a:t>
            </a:r>
            <a:r>
              <a:rPr lang="en-US" dirty="0"/>
              <a:t>1 point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B71A3-0FAE-4A53-B4F5-9F6F7D0486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Electric bell</a:t>
            </a:r>
            <a:endParaRPr lang="ru-RU" sz="4400" dirty="0"/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A1EB060-B3BA-47BD-9CDA-79F8B0E86827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0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B28ED-CEB6-47F2-A552-349299E29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AFF6B-7898-49F8-838F-01C3859280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kind of house did they live in?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48243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8ACC2-46F9-418B-BA91-A74A60272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8- 10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3A6D3-3DD2-492E-BFFE-F2614559F5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They lived in an ordinary red-brick-fronted villa….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778E288-547B-4064-A340-EFE8B745837F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5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1A5E5-C2F4-4771-B992-53F0E2A8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ABBBA-595D-41A1-B008-4770275A13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Очаровательный </a:t>
            </a:r>
          </a:p>
        </p:txBody>
      </p:sp>
    </p:spTree>
    <p:extLst>
      <p:ext uri="{BB962C8B-B14F-4D97-AF65-F5344CB8AC3E}">
        <p14:creationId xmlns:p14="http://schemas.microsoft.com/office/powerpoint/2010/main" val="79112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0B9166-FFE5-4F2C-B045-218988F0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question:</a:t>
            </a: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BBDC58D8-AB11-4583-A863-2253B2A521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476292"/>
              </p:ext>
            </p:extLst>
          </p:nvPr>
        </p:nvGraphicFramePr>
        <p:xfrm>
          <a:off x="640080" y="1825625"/>
          <a:ext cx="10713720" cy="4667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2744">
                  <a:extLst>
                    <a:ext uri="{9D8B030D-6E8A-4147-A177-3AD203B41FA5}">
                      <a16:colId xmlns:a16="http://schemas.microsoft.com/office/drawing/2014/main" val="1086878239"/>
                    </a:ext>
                  </a:extLst>
                </a:gridCol>
                <a:gridCol w="2142744">
                  <a:extLst>
                    <a:ext uri="{9D8B030D-6E8A-4147-A177-3AD203B41FA5}">
                      <a16:colId xmlns:a16="http://schemas.microsoft.com/office/drawing/2014/main" val="3102216149"/>
                    </a:ext>
                  </a:extLst>
                </a:gridCol>
                <a:gridCol w="2142744">
                  <a:extLst>
                    <a:ext uri="{9D8B030D-6E8A-4147-A177-3AD203B41FA5}">
                      <a16:colId xmlns:a16="http://schemas.microsoft.com/office/drawing/2014/main" val="4012787812"/>
                    </a:ext>
                  </a:extLst>
                </a:gridCol>
                <a:gridCol w="2142744">
                  <a:extLst>
                    <a:ext uri="{9D8B030D-6E8A-4147-A177-3AD203B41FA5}">
                      <a16:colId xmlns:a16="http://schemas.microsoft.com/office/drawing/2014/main" val="3121773403"/>
                    </a:ext>
                  </a:extLst>
                </a:gridCol>
                <a:gridCol w="2142744">
                  <a:extLst>
                    <a:ext uri="{9D8B030D-6E8A-4147-A177-3AD203B41FA5}">
                      <a16:colId xmlns:a16="http://schemas.microsoft.com/office/drawing/2014/main" val="267751996"/>
                    </a:ext>
                  </a:extLst>
                </a:gridCol>
              </a:tblGrid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" action="ppaction://hlinksldjump"/>
                        </a:rPr>
                        <a:t>1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3" action="ppaction://hlinksldjump"/>
                        </a:rPr>
                        <a:t>2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4" action="ppaction://hlinksldjump"/>
                        </a:rPr>
                        <a:t>3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5" action="ppaction://hlinksldjump"/>
                        </a:rPr>
                        <a:t>4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6" action="ppaction://hlinksldjump"/>
                        </a:rPr>
                        <a:t>5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647753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7" action="ppaction://hlinksldjump"/>
                        </a:rPr>
                        <a:t>6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8" action="ppaction://hlinksldjump"/>
                        </a:rPr>
                        <a:t>7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9" action="ppaction://hlinksldjump"/>
                        </a:rPr>
                        <a:t>8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0" action="ppaction://hlinksldjump"/>
                        </a:rPr>
                        <a:t>9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1" action="ppaction://hlinksldjump"/>
                        </a:rPr>
                        <a:t>10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11991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2" action="ppaction://hlinksldjump"/>
                        </a:rPr>
                        <a:t>11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3" action="ppaction://hlinksldjump"/>
                        </a:rPr>
                        <a:t>12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4" action="ppaction://hlinksldjump"/>
                        </a:rPr>
                        <a:t>13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5" action="ppaction://hlinksldjump"/>
                        </a:rPr>
                        <a:t>14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6" action="ppaction://hlinksldjump"/>
                        </a:rPr>
                        <a:t>15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636888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7" action="ppaction://hlinksldjump"/>
                        </a:rPr>
                        <a:t>16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8" action="ppaction://hlinksldjump"/>
                        </a:rPr>
                        <a:t>17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19" action="ppaction://hlinksldjump"/>
                        </a:rPr>
                        <a:t>18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0" action="ppaction://hlinksldjump"/>
                        </a:rPr>
                        <a:t>19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1" action="ppaction://hlinksldjump"/>
                        </a:rPr>
                        <a:t>20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332046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2" action="ppaction://hlinksldjump"/>
                        </a:rPr>
                        <a:t>21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3" action="ppaction://hlinksldjump"/>
                        </a:rPr>
                        <a:t>22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4" action="ppaction://hlinksldjump"/>
                        </a:rPr>
                        <a:t>23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5" action="ppaction://hlinksldjump"/>
                        </a:rPr>
                        <a:t>24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latin typeface="Arial Black" panose="020B0A04020102020204" pitchFamily="34" charset="0"/>
                          <a:hlinkClick r:id="rId26" action="ppaction://hlinksldjump"/>
                        </a:rPr>
                        <a:t>25</a:t>
                      </a:r>
                      <a:endParaRPr lang="ru-RU" sz="5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31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060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32C16-2DC0-4D64-A89A-2582C08D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9 – 1 </a:t>
            </a:r>
            <a:r>
              <a:rPr lang="en-US" dirty="0"/>
              <a:t>point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B7694-946D-4520-92A5-E635E4F534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Full of charm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6DB6539-EB07-4C5C-9C9E-61255D2D2379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8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C88C6-29D2-41A8-AECC-9159756D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B0C61C-A345-4EEC-BD74-68B7071C4C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19200"/>
            <a:ext cx="10394707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Choose the adjectives to describe the mother: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Creative, funny, dull, smart, helpful, imaginative, boring, mean, dishonest, supportive.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60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50EF5-77F3-421C-B1E7-94CB0FA26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– 20points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9620-7C0D-4C8D-A932-82891DF2FE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Creative, funny, smart, helpful, imaginative, supportive. </a:t>
            </a:r>
            <a:endParaRPr lang="ru-RU" sz="4400" dirty="0"/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B613878-E4AA-4FFB-ABA9-830EC970E01B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57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11BCB-212F-4CC5-AF7D-F3957D58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83357-1341-4BD7-ADB4-C1F9AA7451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Длилось три дня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343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EB416-4285-45DE-A1F1-E3CC76F2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11- 10 </a:t>
            </a:r>
            <a:r>
              <a:rPr lang="en-US" dirty="0"/>
              <a:t>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2B56C-BC5D-41E7-9A96-3956739A29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Lasted for three days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21B39059-22B7-454C-9D18-A5C2D2FD03EB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8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F9614-C6FB-4A45-A334-4F42D2F3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F9CD17-44AC-4A33-87DE-41387C5833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many children were there in the family? What was special about each of them?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38253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D8E5F-0843-4942-BAF1-1132ACBD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– 20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C64F0-034E-48D4-BF1E-C5333E826D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Three children. Roberta was the eldest and mother’s </a:t>
            </a:r>
            <a:r>
              <a:rPr lang="en-US" sz="4400" dirty="0" err="1"/>
              <a:t>favourite</a:t>
            </a:r>
            <a:r>
              <a:rPr lang="en-US" sz="4400" dirty="0"/>
              <a:t>, peter wished to be an engineer, Phyllis meant extremely well.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ABE5D4A-E037-4611-823D-A8043748C0C8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9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82D14-29E1-44FC-9FAD-BBF151A9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EA4B90-B566-490A-9136-6DB3E431AD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Ужасные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716667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813F-827B-4A91-9DAD-CBEF25CB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13 – 1 </a:t>
            </a:r>
            <a:r>
              <a:rPr lang="en-US" dirty="0"/>
              <a:t>point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5B978B-5C3C-40D0-A1BA-E2E1269DC4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Dreadful changes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985AF8C-DECD-4D1A-93BE-5D3F6DC2CB54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5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A28A-A204-4CE7-A63B-F05ACC51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9BD06-60A0-4D85-8546-4545224C53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They lived happily . Prove it from the text.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9311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48E95-E1EF-4EA2-BE13-78CFF9B3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C7742-9E4A-48E1-B26D-2A2B621B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Did the family live in the city or in the country?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175996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7B255-B3DA-43A8-808D-D0768FD81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– 10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4BC288-DEEE-4C3C-87C1-35AC6B08D7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You</a:t>
            </a:r>
            <a:r>
              <a:rPr lang="ru-RU" sz="4400" dirty="0"/>
              <a:t> </a:t>
            </a:r>
            <a:r>
              <a:rPr lang="en-US" sz="4400" dirty="0"/>
              <a:t>will think that they ought to have been very happy. And so they were…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B93803D-B91C-4C2D-8E3B-B152E9EBDD40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9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DF205-4050-4410-9309-8D06AA5A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31B96-7BB9-4A57-B117-D28FFE534D0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Благие намерения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090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B87F0-20EC-489E-B4FD-0AC29B36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15  - 5 </a:t>
            </a:r>
            <a:r>
              <a:rPr lang="en-US" dirty="0"/>
              <a:t>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248CDB-0D1A-42D6-ADAE-BA457EBB1E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Good intentions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0BE5C95-0B7D-41B9-806F-9A2966880F52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6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9CB42-02B7-4D5B-8CC4-3E3BC04E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4B121-D0F3-4314-9521-5C15AF39B2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happened to the engine?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22950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BAF6D-ED4D-489F-93D9-2334066B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– 10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75446-73E0-4EAD-98A3-8A7207895C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6960" y="2063396"/>
            <a:ext cx="1000354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engine suddenly went off with the bang.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88D9CD0-E6E7-468E-BEC6-AE65013EA676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6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682A4-E235-4172-AB4C-B69D91D5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5F4F3-6257-4F63-A0B4-C9FD810DE7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Peter got one awful present. Prove it.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32943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DF85D-7631-4794-B5A9-5A5BE16C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 – 20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4E7D3-FC41-4627-A67B-832D6586E4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False. The other presents were full of charm.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3D1D0FE-0A99-4668-92E2-217CEF1C4D95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29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C2D15-28FC-40F1-B78C-F42F026B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1FC81-6007-475D-BD99-D149AE3B7C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Покончить с этим</a:t>
            </a:r>
          </a:p>
        </p:txBody>
      </p:sp>
    </p:spTree>
    <p:extLst>
      <p:ext uri="{BB962C8B-B14F-4D97-AF65-F5344CB8AC3E}">
        <p14:creationId xmlns:p14="http://schemas.microsoft.com/office/powerpoint/2010/main" val="963758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E56B6-83D1-4F74-939E-2C3008F0C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18 – 5 </a:t>
            </a:r>
            <a:r>
              <a:rPr lang="en-US" dirty="0"/>
              <a:t>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6DA672-B427-43ED-BD65-B01BB77AF9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Over and done with it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C7D2723-658B-4E9E-B0AD-675636875159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76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306A1-AD21-4DEC-A4A0-3A3EFB71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B46CD-ADF5-43F1-BD97-5BCA29585F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Злой и несправедливый</a:t>
            </a:r>
          </a:p>
        </p:txBody>
      </p:sp>
    </p:spTree>
    <p:extLst>
      <p:ext uri="{BB962C8B-B14F-4D97-AF65-F5344CB8AC3E}">
        <p14:creationId xmlns:p14="http://schemas.microsoft.com/office/powerpoint/2010/main" val="263051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F75B-EE73-4FD1-9601-2FAA37A3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– 10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439C7-33C6-4CDB-A67D-FE1720508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They were just ordinary suburban children</a:t>
            </a:r>
            <a:r>
              <a:rPr lang="en-US" sz="6000" dirty="0"/>
              <a:t>.</a:t>
            </a:r>
            <a:endParaRPr lang="ru-RU" sz="60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530AB4E-B5D6-4E2D-AF4D-1BC559BFC548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81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F2FA-BF52-49F7-999A-19832055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19 – 10 </a:t>
            </a:r>
            <a:r>
              <a:rPr lang="en-US" dirty="0"/>
              <a:t>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22FF98-7BF0-456A-A182-1197220239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Cross and unjust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627E4A3-FE30-4D00-8666-5FF3B51F7A0D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8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1DCC7-95E6-4105-AD4C-52C54089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C6217-94A2-4230-A189-74083035BA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What was peter’s reaction to the incident with the engine?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57569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5CD74F-F22C-41FE-B165-3755C4F5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 – 20points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E61CD-9DD3-4DCC-B745-255AD8A3B8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It was a tragedy for him.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0130DD0-39D4-411B-BF2C-2F11001A6B1A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564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211B9-F2FF-4F24-82DC-B215E730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19F300-A647-4C8B-AFEA-B191DEDDC0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Читать вслух</a:t>
            </a:r>
          </a:p>
        </p:txBody>
      </p:sp>
    </p:spTree>
    <p:extLst>
      <p:ext uri="{BB962C8B-B14F-4D97-AF65-F5344CB8AC3E}">
        <p14:creationId xmlns:p14="http://schemas.microsoft.com/office/powerpoint/2010/main" val="376083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9D72C-85DB-4235-9A62-2208ED3D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21 – 1 </a:t>
            </a:r>
            <a:r>
              <a:rPr lang="en-US" dirty="0"/>
              <a:t>point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77813-4D14-44EF-A2E8-AB40880786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Read aloud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330930-AC7E-48CA-AABC-91503639E24B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146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5B744-C68C-40FB-B907-E6B9740A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D8339-CA5D-4929-8F8D-2B2E8DE8DB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Оказаться </a:t>
            </a:r>
          </a:p>
        </p:txBody>
      </p:sp>
    </p:spTree>
    <p:extLst>
      <p:ext uri="{BB962C8B-B14F-4D97-AF65-F5344CB8AC3E}">
        <p14:creationId xmlns:p14="http://schemas.microsoft.com/office/powerpoint/2010/main" val="2106343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399B6-45D3-4EFE-B433-644C1918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22 – 5 </a:t>
            </a:r>
            <a:r>
              <a:rPr lang="en-US" dirty="0"/>
              <a:t>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2B59D-3ABF-4226-A64C-160B9BED63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Turn out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1FE8D69-FCFB-40C5-A236-1DA46C4EAF1B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62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A9C58-30EF-4EFA-A357-E820F3BE7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335F6-A4F4-4716-BC98-F1A3E12EB4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61440"/>
            <a:ext cx="10394707" cy="401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Why did he go to bed?</a:t>
            </a:r>
          </a:p>
          <a:p>
            <a:pPr marL="457200" indent="-457200">
              <a:buAutoNum type="arabicParenR"/>
            </a:pPr>
            <a:r>
              <a:rPr lang="en-US" sz="3600" dirty="0"/>
              <a:t>He was upset</a:t>
            </a:r>
          </a:p>
          <a:p>
            <a:pPr marL="457200" indent="-457200">
              <a:buAutoNum type="arabicParenR"/>
            </a:pPr>
            <a:r>
              <a:rPr lang="en-US" sz="3600" dirty="0"/>
              <a:t>He had a cold</a:t>
            </a:r>
          </a:p>
          <a:p>
            <a:pPr marL="457200" indent="-457200">
              <a:buAutoNum type="arabicParenR"/>
            </a:pPr>
            <a:r>
              <a:rPr lang="en-US" sz="3600" dirty="0"/>
              <a:t>He had a problem with his eyes</a:t>
            </a:r>
          </a:p>
          <a:p>
            <a:pPr marL="457200" indent="-457200">
              <a:buAutoNum type="arabicParenR"/>
            </a:pPr>
            <a:r>
              <a:rPr lang="en-US" sz="3600" dirty="0"/>
              <a:t>The other’s told him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545096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5D915-8049-45F1-BC60-47026927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 – 20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3B7F02-09CD-4B82-85A1-8B1597A6DD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2) He had a cold</a:t>
            </a:r>
          </a:p>
          <a:p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A37395B-5259-4781-BA53-B1A572CC1418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42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3A1E7-029B-4A36-BF14-5D75275E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373A8-C1D6-425A-915D-7439A6BD1D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Find in the text:</a:t>
            </a:r>
          </a:p>
          <a:p>
            <a:pPr marL="0" indent="0">
              <a:buNone/>
            </a:pPr>
            <a:r>
              <a:rPr lang="ru-RU" sz="4400" dirty="0"/>
              <a:t>Закончить преодолеть</a:t>
            </a:r>
          </a:p>
        </p:txBody>
      </p:sp>
    </p:spTree>
    <p:extLst>
      <p:ext uri="{BB962C8B-B14F-4D97-AF65-F5344CB8AC3E}">
        <p14:creationId xmlns:p14="http://schemas.microsoft.com/office/powerpoint/2010/main" val="70940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26619-43A0-42F6-862B-BBF11DEE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7D5A0-3289-4108-903D-2E47961758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What went off with the bang?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7975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E1156-EE1C-4B68-B578-A8843089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24 – 20 </a:t>
            </a:r>
            <a:r>
              <a:rPr lang="en-US" dirty="0"/>
              <a:t>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83D19E-8B7C-47E3-A0F2-DC3C9977EF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Get over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16828BD-34A5-42AF-AD01-6513F56D877C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549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A6DE4-3B4F-423E-B483-C14DF07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E7D8C6-2F91-440A-A196-C4A0BD42E0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was refurnishing the doll’s house?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3789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B5D00-4074-4285-B01A-7347F663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 – 5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D632B0-84FE-4B32-9F46-E9E0D92733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the mother was.</a:t>
            </a:r>
            <a:endParaRPr lang="ru-RU" sz="44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19A0E02-1C84-4833-A9CD-DDDCF68C73D0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0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035C1-B0AD-459C-98AC-CED5C472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2-20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A71EC-AEAC-4AC4-BDB4-BBF06BDDED3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The engine suddenly went off with the bang.</a:t>
            </a:r>
            <a:endParaRPr lang="ru-RU" sz="4800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E3663209-E41B-4624-8DD7-EECD613ED0F2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7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73757-CD12-43AE-B782-76605EA2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9894AD-FCAB-4955-82C3-DCC666BBB25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Who wished to be engineer when he grew up?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0992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BC7EE-F629-451F-BD88-A910ABC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3-5 points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78C5B-3A34-4D9C-B458-995A4B38727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Peter</a:t>
            </a:r>
            <a:endParaRPr lang="ru-RU" dirty="0"/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0743155-9F10-4C98-A583-A9095221A8A7}"/>
              </a:ext>
            </a:extLst>
          </p:cNvPr>
          <p:cNvSpPr/>
          <p:nvPr/>
        </p:nvSpPr>
        <p:spPr>
          <a:xfrm>
            <a:off x="10368280" y="4552876"/>
            <a:ext cx="1137920" cy="934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9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AAB2-5E8C-4ADD-BA80-8D3DDF36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A54D0-568E-4FCA-B6AA-EDE86DD9FD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Describe the father and choose the right adjectives: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Angry, aggressive, creative, mean, moody, fair, quiet, patient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70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73</TotalTime>
  <Words>577</Words>
  <Application>Microsoft Office PowerPoint</Application>
  <PresentationFormat>Широкоэкранный</PresentationFormat>
  <Paragraphs>144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Arial Black</vt:lpstr>
      <vt:lpstr>Impact</vt:lpstr>
      <vt:lpstr>Главное мероприятие</vt:lpstr>
      <vt:lpstr>The railway children</vt:lpstr>
      <vt:lpstr>Choose the question:</vt:lpstr>
      <vt:lpstr>1 </vt:lpstr>
      <vt:lpstr>1 – 10 points</vt:lpstr>
      <vt:lpstr>2</vt:lpstr>
      <vt:lpstr>2-20 points</vt:lpstr>
      <vt:lpstr>3</vt:lpstr>
      <vt:lpstr>3-5 points</vt:lpstr>
      <vt:lpstr>4 </vt:lpstr>
      <vt:lpstr>4-20 points</vt:lpstr>
      <vt:lpstr>5</vt:lpstr>
      <vt:lpstr>5- 5 points</vt:lpstr>
      <vt:lpstr>6</vt:lpstr>
      <vt:lpstr>6-20 points</vt:lpstr>
      <vt:lpstr>7</vt:lpstr>
      <vt:lpstr>7- 1 point </vt:lpstr>
      <vt:lpstr>8</vt:lpstr>
      <vt:lpstr>8- 10 points</vt:lpstr>
      <vt:lpstr>9</vt:lpstr>
      <vt:lpstr>9 – 1 point</vt:lpstr>
      <vt:lpstr>10</vt:lpstr>
      <vt:lpstr>10 – 20points</vt:lpstr>
      <vt:lpstr>11</vt:lpstr>
      <vt:lpstr>11- 10 points</vt:lpstr>
      <vt:lpstr>12</vt:lpstr>
      <vt:lpstr>12 – 20 points</vt:lpstr>
      <vt:lpstr>13</vt:lpstr>
      <vt:lpstr>13 – 1 point</vt:lpstr>
      <vt:lpstr>14</vt:lpstr>
      <vt:lpstr>14 – 10 points</vt:lpstr>
      <vt:lpstr>15</vt:lpstr>
      <vt:lpstr>15  - 5 points</vt:lpstr>
      <vt:lpstr>16</vt:lpstr>
      <vt:lpstr>16 – 10 points</vt:lpstr>
      <vt:lpstr>17</vt:lpstr>
      <vt:lpstr>17 – 20 points</vt:lpstr>
      <vt:lpstr>18</vt:lpstr>
      <vt:lpstr>18 – 5 points</vt:lpstr>
      <vt:lpstr>19</vt:lpstr>
      <vt:lpstr>19 – 10 points</vt:lpstr>
      <vt:lpstr>20</vt:lpstr>
      <vt:lpstr>20 – 20points</vt:lpstr>
      <vt:lpstr>21</vt:lpstr>
      <vt:lpstr>21 – 1 point</vt:lpstr>
      <vt:lpstr>22 </vt:lpstr>
      <vt:lpstr>22 – 5 points</vt:lpstr>
      <vt:lpstr>23</vt:lpstr>
      <vt:lpstr>23 – 20 points</vt:lpstr>
      <vt:lpstr>24</vt:lpstr>
      <vt:lpstr>24 – 20 points</vt:lpstr>
      <vt:lpstr>25</vt:lpstr>
      <vt:lpstr>25 – 5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railway children</dc:title>
  <dc:creator>Светлана Ерова</dc:creator>
  <cp:lastModifiedBy>Светлана Ерова</cp:lastModifiedBy>
  <cp:revision>1</cp:revision>
  <dcterms:created xsi:type="dcterms:W3CDTF">2021-11-14T17:11:51Z</dcterms:created>
  <dcterms:modified xsi:type="dcterms:W3CDTF">2021-11-14T18:25:23Z</dcterms:modified>
</cp:coreProperties>
</file>