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43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6F82E-32A5-4584-B50C-4A721F205A0C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6216-1EE5-4C59-B15F-A678F9BB6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0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75" y="1844824"/>
            <a:ext cx="38385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" y="1791959"/>
            <a:ext cx="3584896" cy="480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9036"/>
            <a:ext cx="57640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М.Ю.Лермонтов</a:t>
            </a:r>
            <a:endParaRPr lang="ru-RU" sz="5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(1814-1841)</a:t>
            </a:r>
          </a:p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3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88640"/>
            <a:ext cx="4041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«Желание»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827233" cy="37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57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114256" cy="45856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260648"/>
            <a:ext cx="4308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«Бородино»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0500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7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6759"/>
            <a:ext cx="5749230" cy="536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7306" y="332656"/>
            <a:ext cx="4222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«Маскарад»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73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5886728" cy="294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75648" y="2204864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«Я </a:t>
            </a:r>
            <a:r>
              <a:rPr lang="ru-RU" dirty="0"/>
              <a:t>не унижусь пред тобою;</a:t>
            </a:r>
          </a:p>
          <a:p>
            <a:r>
              <a:rPr lang="ru-RU" dirty="0"/>
              <a:t>Ни твой привет, ни твой укор</a:t>
            </a:r>
          </a:p>
          <a:p>
            <a:r>
              <a:rPr lang="ru-RU" dirty="0"/>
              <a:t>Не властны над моей душою.</a:t>
            </a:r>
          </a:p>
          <a:p>
            <a:r>
              <a:rPr lang="ru-RU" dirty="0"/>
              <a:t>Знай: мы чужие с этих пор.</a:t>
            </a:r>
          </a:p>
          <a:p>
            <a:r>
              <a:rPr lang="ru-RU" dirty="0"/>
              <a:t>Ты позабыла: я свободы</a:t>
            </a:r>
          </a:p>
          <a:p>
            <a:r>
              <a:rPr lang="ru-RU" dirty="0"/>
              <a:t>Для заблужденья не отдам;</a:t>
            </a:r>
          </a:p>
          <a:p>
            <a:r>
              <a:rPr lang="ru-RU" dirty="0"/>
              <a:t>И так пожертвовал я годы</a:t>
            </a:r>
          </a:p>
          <a:p>
            <a:r>
              <a:rPr lang="ru-RU" dirty="0"/>
              <a:t>Твоей улыбке и глазам,</a:t>
            </a:r>
          </a:p>
          <a:p>
            <a:r>
              <a:rPr lang="ru-RU" dirty="0"/>
              <a:t>И так я слишком долго видел</a:t>
            </a:r>
          </a:p>
          <a:p>
            <a:r>
              <a:rPr lang="ru-RU" dirty="0"/>
              <a:t>В тебе надежду юных дней,</a:t>
            </a:r>
          </a:p>
          <a:p>
            <a:r>
              <a:rPr lang="ru-RU" dirty="0"/>
              <a:t>И целый мир возненавидел,</a:t>
            </a:r>
          </a:p>
          <a:p>
            <a:r>
              <a:rPr lang="ru-RU" dirty="0"/>
              <a:t>Чтобы тебя любить </a:t>
            </a:r>
            <a:r>
              <a:rPr lang="ru-RU" dirty="0" smtClean="0"/>
              <a:t>сильней…»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6225" y="116632"/>
            <a:ext cx="77201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«Я не унижусь перед тобо</a:t>
            </a: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ю…»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0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34816"/>
            <a:ext cx="3287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«Тамара»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0805" y="2492896"/>
            <a:ext cx="588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                   ***</a:t>
            </a:r>
          </a:p>
          <a:p>
            <a:r>
              <a:rPr lang="ru-RU" sz="2800" dirty="0" smtClean="0"/>
              <a:t>«И </a:t>
            </a:r>
            <a:r>
              <a:rPr lang="ru-RU" sz="2800" dirty="0"/>
              <a:t>слышался голос Тамары:</a:t>
            </a:r>
          </a:p>
          <a:p>
            <a:r>
              <a:rPr lang="ru-RU" sz="2800" dirty="0"/>
              <a:t>Он весь был желанье и страсть,</a:t>
            </a:r>
          </a:p>
          <a:p>
            <a:r>
              <a:rPr lang="ru-RU" sz="2800" dirty="0"/>
              <a:t>В нем были всесильные чары,</a:t>
            </a:r>
          </a:p>
          <a:p>
            <a:r>
              <a:rPr lang="ru-RU" sz="2800" dirty="0"/>
              <a:t>Была непонятная </a:t>
            </a:r>
            <a:r>
              <a:rPr lang="ru-RU" sz="2800" dirty="0" smtClean="0"/>
              <a:t>власть...»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0232"/>
            <a:ext cx="3707904" cy="57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2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32656"/>
            <a:ext cx="3677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«Кинжал»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83" y="1412776"/>
            <a:ext cx="496855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6310" y="-12817"/>
            <a:ext cx="3584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«Русалка»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80" y="1340768"/>
            <a:ext cx="6523037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7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226298" cy="49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194" y="21774"/>
            <a:ext cx="91741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Песня 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 купца 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Калашникова…»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3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760640" cy="646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0620" y="-99392"/>
            <a:ext cx="3698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Баллада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7" y="980728"/>
            <a:ext cx="4082777" cy="57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91683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«Над </a:t>
            </a:r>
            <a:r>
              <a:rPr lang="ru-RU" sz="2000" dirty="0"/>
              <a:t>морем красавица-дева сидит;</a:t>
            </a:r>
          </a:p>
          <a:p>
            <a:r>
              <a:rPr lang="ru-RU" sz="2000" dirty="0"/>
              <a:t>И, к другу </a:t>
            </a:r>
            <a:r>
              <a:rPr lang="ru-RU" sz="2000" dirty="0" err="1"/>
              <a:t>ласкаяся</a:t>
            </a:r>
            <a:r>
              <a:rPr lang="ru-RU" sz="2000" dirty="0"/>
              <a:t>, так говорит:</a:t>
            </a:r>
          </a:p>
          <a:p>
            <a:endParaRPr lang="ru-RU" sz="2000" dirty="0"/>
          </a:p>
          <a:p>
            <a:r>
              <a:rPr lang="ru-RU" sz="2000" dirty="0"/>
              <a:t>"Достань ожерелье, </a:t>
            </a:r>
            <a:r>
              <a:rPr lang="ru-RU" sz="2000" dirty="0" err="1"/>
              <a:t>спустися</a:t>
            </a:r>
            <a:r>
              <a:rPr lang="ru-RU" sz="2000" dirty="0"/>
              <a:t> на дно;</a:t>
            </a:r>
          </a:p>
          <a:p>
            <a:r>
              <a:rPr lang="ru-RU" sz="2000" dirty="0"/>
              <a:t>Сегодня в пучину упало оно!</a:t>
            </a:r>
          </a:p>
          <a:p>
            <a:endParaRPr lang="ru-RU" sz="2000" dirty="0"/>
          </a:p>
          <a:p>
            <a:r>
              <a:rPr lang="ru-RU" sz="2000" dirty="0"/>
              <a:t>Ты этим докажешь свою мне любовь!"</a:t>
            </a:r>
          </a:p>
          <a:p>
            <a:r>
              <a:rPr lang="ru-RU" sz="2000" dirty="0"/>
              <a:t>Вскипела лихая у юноши кровь,</a:t>
            </a:r>
          </a:p>
          <a:p>
            <a:endParaRPr lang="ru-RU" sz="2000" dirty="0"/>
          </a:p>
          <a:p>
            <a:r>
              <a:rPr lang="ru-RU" sz="2000" dirty="0"/>
              <a:t>И ум его обнял невольный недуг,</a:t>
            </a:r>
          </a:p>
          <a:p>
            <a:r>
              <a:rPr lang="ru-RU" sz="2000" dirty="0"/>
              <a:t>Он в пенную бездну кидается </a:t>
            </a:r>
            <a:r>
              <a:rPr lang="ru-RU" sz="2000" dirty="0" smtClean="0"/>
              <a:t>вдруг…»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80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51303"/>
            <a:ext cx="3744416" cy="5408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7744" y="332656"/>
            <a:ext cx="4430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«Незабудка»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9" y="1988840"/>
            <a:ext cx="48025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***</a:t>
            </a:r>
          </a:p>
          <a:p>
            <a:r>
              <a:rPr lang="ru-RU" sz="2400" dirty="0" smtClean="0"/>
              <a:t>«Цветок </a:t>
            </a:r>
            <a:r>
              <a:rPr lang="ru-RU" sz="2400" dirty="0"/>
              <a:t>печальный с этих пор</a:t>
            </a:r>
          </a:p>
          <a:p>
            <a:r>
              <a:rPr lang="ru-RU" sz="2400" dirty="0"/>
              <a:t>Любови дорог; сердце бьется,</a:t>
            </a:r>
          </a:p>
          <a:p>
            <a:r>
              <a:rPr lang="ru-RU" sz="2400" dirty="0"/>
              <a:t>Когда его приметит взор.</a:t>
            </a:r>
          </a:p>
          <a:p>
            <a:r>
              <a:rPr lang="ru-RU" sz="2400" dirty="0"/>
              <a:t>Он </a:t>
            </a:r>
            <a:r>
              <a:rPr lang="ru-RU" sz="2400" dirty="0" err="1"/>
              <a:t>незабудкою</a:t>
            </a:r>
            <a:r>
              <a:rPr lang="ru-RU" sz="2400" dirty="0"/>
              <a:t> зовется;</a:t>
            </a:r>
          </a:p>
          <a:p>
            <a:r>
              <a:rPr lang="ru-RU" sz="2400" dirty="0"/>
              <a:t>В местах сырых, вблизи болот,</a:t>
            </a:r>
          </a:p>
          <a:p>
            <a:r>
              <a:rPr lang="ru-RU" sz="2400" dirty="0"/>
              <a:t>Как бы страшась прикосновенья,</a:t>
            </a:r>
          </a:p>
          <a:p>
            <a:r>
              <a:rPr lang="ru-RU" sz="2400" dirty="0"/>
              <a:t>Он ищет там уединенья,</a:t>
            </a:r>
          </a:p>
          <a:p>
            <a:r>
              <a:rPr lang="ru-RU" sz="2400" dirty="0"/>
              <a:t>И цветом неба он цветет,</a:t>
            </a:r>
          </a:p>
          <a:p>
            <a:r>
              <a:rPr lang="ru-RU" sz="2400" dirty="0"/>
              <a:t>Где смерти нет и нет забвенья</a:t>
            </a:r>
            <a:r>
              <a:rPr lang="ru-RU" sz="2400" dirty="0" smtClean="0"/>
              <a:t>...»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86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8580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260648"/>
            <a:ext cx="5436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«Святая Елена»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7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212976"/>
            <a:ext cx="4644008" cy="344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6683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«Русская мелодия»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9950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                         ***</a:t>
            </a:r>
          </a:p>
          <a:p>
            <a:r>
              <a:rPr lang="ru-RU" sz="2400" dirty="0" smtClean="0"/>
              <a:t>«Так </a:t>
            </a:r>
            <a:r>
              <a:rPr lang="ru-RU" sz="2400" dirty="0"/>
              <a:t>перед праздною толпой</a:t>
            </a:r>
          </a:p>
          <a:p>
            <a:r>
              <a:rPr lang="ru-RU" sz="2400" dirty="0"/>
              <a:t>И с </a:t>
            </a:r>
            <a:r>
              <a:rPr lang="ru-RU" sz="2400" dirty="0" err="1"/>
              <a:t>балалайкою</a:t>
            </a:r>
            <a:r>
              <a:rPr lang="ru-RU" sz="2400" dirty="0"/>
              <a:t> народной</a:t>
            </a:r>
          </a:p>
          <a:p>
            <a:r>
              <a:rPr lang="ru-RU" sz="2400" dirty="0"/>
              <a:t>Сидит в тени певец простой</a:t>
            </a:r>
          </a:p>
          <a:p>
            <a:r>
              <a:rPr lang="ru-RU" sz="2400" dirty="0"/>
              <a:t>И бескорыстный, и свободный</a:t>
            </a:r>
            <a:r>
              <a:rPr lang="ru-RU" sz="2400" dirty="0" smtClean="0"/>
              <a:t>!..»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09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859213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1602" y="476672"/>
            <a:ext cx="5419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«Смерть поэта»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sz="2400" dirty="0" smtClean="0"/>
              <a:t>Погиб </a:t>
            </a:r>
            <a:r>
              <a:rPr lang="ru-RU" sz="2400" dirty="0"/>
              <a:t>поэт! — невольник чести — </a:t>
            </a:r>
          </a:p>
          <a:p>
            <a:r>
              <a:rPr lang="ru-RU" sz="2400" dirty="0"/>
              <a:t>        Пал, оклеветанный молвой, </a:t>
            </a:r>
          </a:p>
          <a:p>
            <a:r>
              <a:rPr lang="ru-RU" sz="2400" dirty="0"/>
              <a:t>        С свинцом в груди и жаждой мести, </a:t>
            </a:r>
          </a:p>
          <a:p>
            <a:r>
              <a:rPr lang="ru-RU" sz="2400" dirty="0"/>
              <a:t>        Поникнув гордой головой</a:t>
            </a:r>
            <a:r>
              <a:rPr lang="ru-RU" sz="2400" dirty="0" smtClean="0"/>
              <a:t>!..»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657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3362"/>
            <a:ext cx="3269056" cy="452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5640" y="19036"/>
            <a:ext cx="38727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«Я верю…»</a:t>
            </a:r>
          </a:p>
          <a:p>
            <a:pPr algn="ctr"/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2852936"/>
            <a:ext cx="5004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«Я </a:t>
            </a:r>
            <a:r>
              <a:rPr lang="ru-RU" sz="2800" dirty="0"/>
              <a:t>верю: под одной звездою</a:t>
            </a:r>
          </a:p>
          <a:p>
            <a:r>
              <a:rPr lang="ru-RU" sz="2800" dirty="0"/>
              <a:t>Мы с вами были рождены;</a:t>
            </a:r>
          </a:p>
          <a:p>
            <a:r>
              <a:rPr lang="ru-RU" sz="2800" dirty="0"/>
              <a:t>Мы шли дорогою одною,</a:t>
            </a:r>
          </a:p>
          <a:p>
            <a:r>
              <a:rPr lang="ru-RU" sz="2800" dirty="0"/>
              <a:t>Нас обманули те же </a:t>
            </a:r>
            <a:r>
              <a:rPr lang="ru-RU" sz="2800" dirty="0" smtClean="0"/>
              <a:t>сны...»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00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19893" cy="45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332656"/>
            <a:ext cx="3275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«Кавказ»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1242" y="6381328"/>
            <a:ext cx="29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Картина </a:t>
            </a:r>
            <a:r>
              <a:rPr lang="ru-RU" dirty="0" err="1" smtClean="0"/>
              <a:t>М.Ю.Лермонтова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9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227687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«Дубовый </a:t>
            </a:r>
            <a:r>
              <a:rPr lang="ru-RU" sz="2000" dirty="0"/>
              <a:t>листок оторвался от ветки родимой</a:t>
            </a:r>
          </a:p>
          <a:p>
            <a:r>
              <a:rPr lang="ru-RU" sz="2000" dirty="0"/>
              <a:t>И в степь укатился, жестокою бурей гонимый;</a:t>
            </a:r>
          </a:p>
          <a:p>
            <a:r>
              <a:rPr lang="ru-RU" sz="2000" dirty="0"/>
              <a:t>Засох и увял он от холода, зноя и горя</a:t>
            </a:r>
          </a:p>
          <a:p>
            <a:r>
              <a:rPr lang="ru-RU" sz="2000" dirty="0"/>
              <a:t>И вот наконец докатился до Черного </a:t>
            </a:r>
            <a:r>
              <a:rPr lang="ru-RU" sz="2000" dirty="0" smtClean="0"/>
              <a:t>моря...»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44673"/>
            <a:ext cx="337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«Листок»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3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101</TotalTime>
  <Words>378</Words>
  <Application>Microsoft Office PowerPoint</Application>
  <PresentationFormat>Экран (4:3)</PresentationFormat>
  <Paragraphs>74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administration</dc:creator>
  <cp:lastModifiedBy>administration</cp:lastModifiedBy>
  <cp:revision>10</cp:revision>
  <dcterms:created xsi:type="dcterms:W3CDTF">2014-11-24T07:37:52Z</dcterms:created>
  <dcterms:modified xsi:type="dcterms:W3CDTF">2014-11-26T05:48:20Z</dcterms:modified>
</cp:coreProperties>
</file>